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</p:sldIdLst>
  <p:sldSz cx="12192000" cy="6858000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104" d="100"/>
          <a:sy n="104" d="100"/>
        </p:scale>
        <p:origin x="870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B11BE2BC-6CF2-0173-9A7B-6B59AD249A6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字幕 2">
            <a:extLst>
              <a:ext uri="{FF2B5EF4-FFF2-40B4-BE49-F238E27FC236}">
                <a16:creationId xmlns:a16="http://schemas.microsoft.com/office/drawing/2014/main" id="{BE2AA2D9-2D39-2AA4-A807-4CA5C1BA996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kumimoji="1" lang="ja-JP" altLang="en-US"/>
              <a:t>マスター サブタイトルの書式設定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79B0CA4F-EF91-E711-0019-E7FAAB15D8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3753B-E0DA-4C0F-87E7-68929D28BF26}" type="datetimeFigureOut">
              <a:rPr kumimoji="1" lang="ja-JP" altLang="en-US" smtClean="0"/>
              <a:t>2026/5/17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4AF84A34-3D8D-11D8-B8EE-EA33AE5757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7946B2E5-7185-DB4F-F557-F48CF9ADDE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119EDC-CCB7-4125-AFD7-A52C4B1F409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4053000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BD75E631-A773-1009-5474-5C2E5DD5E5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>
            <a:extLst>
              <a:ext uri="{FF2B5EF4-FFF2-40B4-BE49-F238E27FC236}">
                <a16:creationId xmlns:a16="http://schemas.microsoft.com/office/drawing/2014/main" id="{0E81B2C8-5599-C526-1EF9-7267A6CF155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3F9011C1-D047-BFEB-5F01-AD5BFC493E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3753B-E0DA-4C0F-87E7-68929D28BF26}" type="datetimeFigureOut">
              <a:rPr kumimoji="1" lang="ja-JP" altLang="en-US" smtClean="0"/>
              <a:t>2026/5/17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280C1A4F-FB2E-5006-A28D-347C1D9203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B33F5700-C0B6-809C-6B04-FF8F4CEEAF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119EDC-CCB7-4125-AFD7-A52C4B1F409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0594450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>
            <a:extLst>
              <a:ext uri="{FF2B5EF4-FFF2-40B4-BE49-F238E27FC236}">
                <a16:creationId xmlns:a16="http://schemas.microsoft.com/office/drawing/2014/main" id="{4EFA6AC2-020E-3116-0813-EDD64B7C6AE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>
            <a:extLst>
              <a:ext uri="{FF2B5EF4-FFF2-40B4-BE49-F238E27FC236}">
                <a16:creationId xmlns:a16="http://schemas.microsoft.com/office/drawing/2014/main" id="{BBBB3C6A-F52C-47CF-C766-A79AE736E28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EAA098C5-8BCD-5802-F769-09D944A115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3753B-E0DA-4C0F-87E7-68929D28BF26}" type="datetimeFigureOut">
              <a:rPr kumimoji="1" lang="ja-JP" altLang="en-US" smtClean="0"/>
              <a:t>2026/5/17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3044D25F-B93A-B9A7-23AB-982062D79F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61BBBAFD-1137-AC7D-EB0C-EDE091F5BA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119EDC-CCB7-4125-AFD7-A52C4B1F409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5519668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1A544DB1-F023-F51F-0219-4330D23152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D028AC1F-8373-FA04-ACBA-B53BA3219BB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11C12D67-BB25-54A1-4683-F2967C3089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3753B-E0DA-4C0F-87E7-68929D28BF26}" type="datetimeFigureOut">
              <a:rPr kumimoji="1" lang="ja-JP" altLang="en-US" smtClean="0"/>
              <a:t>2026/5/17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77F4F599-6954-C5C8-2E15-104DC3F46E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DF6C6DDF-2743-C44E-EE77-7C7EAA920E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119EDC-CCB7-4125-AFD7-A52C4B1F409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3570664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CFDA7124-B3C1-CE6A-AEBF-C675AEB2E8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EDBAF56E-60AD-03E4-C630-2EDE5F5AEB8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03574FC3-192F-E0ED-EFDD-87E667A5E4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3753B-E0DA-4C0F-87E7-68929D28BF26}" type="datetimeFigureOut">
              <a:rPr kumimoji="1" lang="ja-JP" altLang="en-US" smtClean="0"/>
              <a:t>2026/5/17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E6775FA5-6016-C6D3-62B0-557B44704D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F6E0331C-09DF-205B-DDE9-F9DA4CBEF2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119EDC-CCB7-4125-AFD7-A52C4B1F409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4554966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93D86BA4-D465-8FA3-8E42-C14276D756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C0BC27E1-8E70-9FDA-19D3-BB6D784E603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74FAA080-F30C-BACD-5476-85C4ED03B50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11CF5F36-21F4-78FE-CC90-0B0826E56F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3753B-E0DA-4C0F-87E7-68929D28BF26}" type="datetimeFigureOut">
              <a:rPr kumimoji="1" lang="ja-JP" altLang="en-US" smtClean="0"/>
              <a:t>2026/5/17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66BB18D8-5D1E-51F4-A94A-612FEA4613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82F4E373-E346-634A-23DF-075244B683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119EDC-CCB7-4125-AFD7-A52C4B1F409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643775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CC7669FD-BF4B-5C3B-9045-EDADB24538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922EAEEF-E0F3-7E30-D217-7EFD246B508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98352ED1-E780-0AF4-E811-9205CED3C5E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テキスト プレースホルダー 4">
            <a:extLst>
              <a:ext uri="{FF2B5EF4-FFF2-40B4-BE49-F238E27FC236}">
                <a16:creationId xmlns:a16="http://schemas.microsoft.com/office/drawing/2014/main" id="{C07CC37D-CC32-4D7A-75DD-CD995D01145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6" name="コンテンツ プレースホルダー 5">
            <a:extLst>
              <a:ext uri="{FF2B5EF4-FFF2-40B4-BE49-F238E27FC236}">
                <a16:creationId xmlns:a16="http://schemas.microsoft.com/office/drawing/2014/main" id="{B5843A9E-527A-747B-50A9-BEB7B707A19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7" name="日付プレースホルダー 6">
            <a:extLst>
              <a:ext uri="{FF2B5EF4-FFF2-40B4-BE49-F238E27FC236}">
                <a16:creationId xmlns:a16="http://schemas.microsoft.com/office/drawing/2014/main" id="{B431DE7D-8630-F99D-DFC0-F6488799DF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3753B-E0DA-4C0F-87E7-68929D28BF26}" type="datetimeFigureOut">
              <a:rPr kumimoji="1" lang="ja-JP" altLang="en-US" smtClean="0"/>
              <a:t>2026/5/17</a:t>
            </a:fld>
            <a:endParaRPr kumimoji="1" lang="ja-JP" altLang="en-US"/>
          </a:p>
        </p:txBody>
      </p:sp>
      <p:sp>
        <p:nvSpPr>
          <p:cNvPr id="8" name="フッター プレースホルダー 7">
            <a:extLst>
              <a:ext uri="{FF2B5EF4-FFF2-40B4-BE49-F238E27FC236}">
                <a16:creationId xmlns:a16="http://schemas.microsoft.com/office/drawing/2014/main" id="{A5D47E00-2AC1-3A16-E1DE-022C304277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ー 8">
            <a:extLst>
              <a:ext uri="{FF2B5EF4-FFF2-40B4-BE49-F238E27FC236}">
                <a16:creationId xmlns:a16="http://schemas.microsoft.com/office/drawing/2014/main" id="{2FEC260B-926F-D264-92C1-40BB0E0B92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119EDC-CCB7-4125-AFD7-A52C4B1F409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7945559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CF5C6500-9164-9CFB-303B-142784491B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日付プレースホルダー 2">
            <a:extLst>
              <a:ext uri="{FF2B5EF4-FFF2-40B4-BE49-F238E27FC236}">
                <a16:creationId xmlns:a16="http://schemas.microsoft.com/office/drawing/2014/main" id="{DC471DD8-41FB-93C2-8CE4-EDE9FC1EF7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3753B-E0DA-4C0F-87E7-68929D28BF26}" type="datetimeFigureOut">
              <a:rPr kumimoji="1" lang="ja-JP" altLang="en-US" smtClean="0"/>
              <a:t>2026/5/17</a:t>
            </a:fld>
            <a:endParaRPr kumimoji="1" lang="ja-JP" altLang="en-US"/>
          </a:p>
        </p:txBody>
      </p:sp>
      <p:sp>
        <p:nvSpPr>
          <p:cNvPr id="4" name="フッター プレースホルダー 3">
            <a:extLst>
              <a:ext uri="{FF2B5EF4-FFF2-40B4-BE49-F238E27FC236}">
                <a16:creationId xmlns:a16="http://schemas.microsoft.com/office/drawing/2014/main" id="{14AD4D5A-9004-6876-43F2-5EC10EB0BA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EBF4480F-734C-E41D-BD61-D84148231B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119EDC-CCB7-4125-AFD7-A52C4B1F409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0970793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>
            <a:extLst>
              <a:ext uri="{FF2B5EF4-FFF2-40B4-BE49-F238E27FC236}">
                <a16:creationId xmlns:a16="http://schemas.microsoft.com/office/drawing/2014/main" id="{48C8D986-B87D-2D7D-6C6D-B37DD1D8E6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3753B-E0DA-4C0F-87E7-68929D28BF26}" type="datetimeFigureOut">
              <a:rPr kumimoji="1" lang="ja-JP" altLang="en-US" smtClean="0"/>
              <a:t>2026/5/17</a:t>
            </a:fld>
            <a:endParaRPr kumimoji="1" lang="ja-JP" altLang="en-US"/>
          </a:p>
        </p:txBody>
      </p:sp>
      <p:sp>
        <p:nvSpPr>
          <p:cNvPr id="3" name="フッター プレースホルダー 2">
            <a:extLst>
              <a:ext uri="{FF2B5EF4-FFF2-40B4-BE49-F238E27FC236}">
                <a16:creationId xmlns:a16="http://schemas.microsoft.com/office/drawing/2014/main" id="{5147F63D-B2B2-C62B-CC8E-BA2FCB409B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6D2E0AE9-F9CB-9D87-AAEE-F2D2167C43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119EDC-CCB7-4125-AFD7-A52C4B1F409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6113891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29028681-70EB-66C7-43D4-DA1A79E39F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A35AB602-9E8F-394A-0E41-E9F67CCAD81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C90E1781-A2DE-3482-FF23-807A2ED5FFC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D9C593A0-9C20-8F07-E542-1D6263769E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3753B-E0DA-4C0F-87E7-68929D28BF26}" type="datetimeFigureOut">
              <a:rPr kumimoji="1" lang="ja-JP" altLang="en-US" smtClean="0"/>
              <a:t>2026/5/17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D146383C-E19B-E9BE-EE97-33D9422F11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2FA0FDF9-0731-E9F5-3DA4-6E48B3349E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119EDC-CCB7-4125-AFD7-A52C4B1F409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199946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553CCA13-3C1C-7CB2-AA94-F60942CC3C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図プレースホルダー 2">
            <a:extLst>
              <a:ext uri="{FF2B5EF4-FFF2-40B4-BE49-F238E27FC236}">
                <a16:creationId xmlns:a16="http://schemas.microsoft.com/office/drawing/2014/main" id="{C4A1A7AB-10F6-6715-E677-4D42A05E7F4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278EE1A9-84E0-DA65-93CD-41E41F4E489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50D9FDB2-6F88-3048-4567-32A0FB67C6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3753B-E0DA-4C0F-87E7-68929D28BF26}" type="datetimeFigureOut">
              <a:rPr kumimoji="1" lang="ja-JP" altLang="en-US" smtClean="0"/>
              <a:t>2026/5/17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D9D1E3FE-B980-BD06-7680-B454825922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C5CF6B54-6A95-F835-FD8A-766132DF61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119EDC-CCB7-4125-AFD7-A52C4B1F409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316529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>
            <a:extLst>
              <a:ext uri="{FF2B5EF4-FFF2-40B4-BE49-F238E27FC236}">
                <a16:creationId xmlns:a16="http://schemas.microsoft.com/office/drawing/2014/main" id="{5016FFB1-C9C8-1EC5-6BF6-4DA418D508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599E85B8-901A-5139-A3A2-448275FAE06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A5E5E796-4430-D096-293A-DB10A198A50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96D3753B-E0DA-4C0F-87E7-68929D28BF26}" type="datetimeFigureOut">
              <a:rPr kumimoji="1" lang="ja-JP" altLang="en-US" smtClean="0"/>
              <a:t>2026/5/17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8BF7E8D6-C423-F1CE-F273-A524C498AD0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76DC901A-E6C3-5635-A631-95A10077FA1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15119EDC-CCB7-4125-AFD7-A52C4B1F409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0809937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>
            <a:extLst>
              <a:ext uri="{FF2B5EF4-FFF2-40B4-BE49-F238E27FC236}">
                <a16:creationId xmlns:a16="http://schemas.microsoft.com/office/drawing/2014/main" id="{9FA4F82A-11D4-EF1C-4F71-5C58CEE9DAA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86" t="16140"/>
          <a:stretch>
            <a:fillRect/>
          </a:stretch>
        </p:blipFill>
        <p:spPr>
          <a:xfrm>
            <a:off x="3240505" y="-15632"/>
            <a:ext cx="5304462" cy="6873631"/>
          </a:xfrm>
          <a:prstGeom prst="rect">
            <a:avLst/>
          </a:prstGeom>
        </p:spPr>
      </p:pic>
      <p:sp>
        <p:nvSpPr>
          <p:cNvPr id="4" name="正方形/長方形 3">
            <a:extLst>
              <a:ext uri="{FF2B5EF4-FFF2-40B4-BE49-F238E27FC236}">
                <a16:creationId xmlns:a16="http://schemas.microsoft.com/office/drawing/2014/main" id="{A540B198-6875-B8A8-8E46-2B9F7BD90BB2}"/>
              </a:ext>
            </a:extLst>
          </p:cNvPr>
          <p:cNvSpPr/>
          <p:nvPr/>
        </p:nvSpPr>
        <p:spPr>
          <a:xfrm>
            <a:off x="5643418" y="5052292"/>
            <a:ext cx="2724727" cy="683490"/>
          </a:xfrm>
          <a:prstGeom prst="rect">
            <a:avLst/>
          </a:prstGeom>
          <a:solidFill>
            <a:srgbClr val="FF0000">
              <a:alpha val="30196"/>
            </a:srgbClr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4352776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游ゴシック Light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</TotalTime>
  <Words>0</Words>
  <Application>Microsoft Office PowerPoint</Application>
  <PresentationFormat>ワイド画面</PresentationFormat>
  <Paragraphs>0</Paragraphs>
  <Slides>1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3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5" baseType="lpstr">
      <vt:lpstr>游ゴシック</vt:lpstr>
      <vt:lpstr>游ゴシック Light</vt:lpstr>
      <vt:lpstr>Arial</vt:lpstr>
      <vt:lpstr>Office テーマ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福田</dc:creator>
  <cp:lastModifiedBy>福田</cp:lastModifiedBy>
  <cp:revision>1</cp:revision>
  <dcterms:created xsi:type="dcterms:W3CDTF">2026-05-17T01:19:42Z</dcterms:created>
  <dcterms:modified xsi:type="dcterms:W3CDTF">2026-05-17T01:28:35Z</dcterms:modified>
</cp:coreProperties>
</file>